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3"/>
            <a:ext cx="11270332" cy="587173"/>
          </a:xfrm>
        </p:spPr>
        <p:txBody>
          <a:bodyPr/>
          <a:lstStyle/>
          <a:p>
            <a:pPr algn="ctr"/>
            <a:r>
              <a:rPr lang="en-US" dirty="0"/>
              <a:t>4-week Sprint is the longest allowed in Scrum</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the Scrum guide says one month, but 4-weeks is just 2.44 days less than an average month = ~one month. Less agile and rarely used. Maybe could be used in steady slow business based on the law and standards? The Tax Authority, Banking, or Insurance? And even there not in the feedback-based </a:t>
            </a:r>
            <a:r>
              <a:rPr lang="en-US" sz="1100" dirty="0" err="1"/>
              <a:t>UX</a:t>
            </a:r>
            <a:r>
              <a:rPr lang="en-US" sz="1100" dirty="0"/>
              <a:t> development, but specifications-based backend?</a:t>
            </a:r>
          </a:p>
          <a:p>
            <a:r>
              <a:rPr lang="en-US" sz="1100" dirty="0"/>
              <a:t>Another possibility: E-shop already running well, monthly rolling budgeting. Publishing improvements (non-critical) monthly, gathering e.g. digital marketing tool info as feedback.</a:t>
            </a:r>
          </a:p>
          <a:p>
            <a:r>
              <a:rPr lang="en-US" sz="1100" dirty="0">
                <a:solidFill>
                  <a:schemeClr val="tx1">
                    <a:lumMod val="50000"/>
                    <a:lumOff val="50000"/>
                  </a:schemeClr>
                </a:solidFill>
              </a:rPr>
              <a:t>((In the real life, again, planning might be on </a:t>
            </a:r>
            <a:r>
              <a:rPr lang="en-US" sz="1100" u="sng" dirty="0">
                <a:solidFill>
                  <a:schemeClr val="tx1">
                    <a:lumMod val="50000"/>
                    <a:lumOff val="50000"/>
                  </a:schemeClr>
                </a:solidFill>
              </a:rPr>
              <a:t>Wednesday</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Tuesday</a:t>
            </a:r>
            <a:r>
              <a:rPr lang="en-US" sz="1100" dirty="0">
                <a:solidFill>
                  <a:schemeClr val="tx1">
                    <a:lumMod val="50000"/>
                    <a:lumOff val="50000"/>
                  </a:schemeClr>
                </a:solidFill>
              </a:rPr>
              <a:t> for Review and Retro. Thus long-distance travelers would need to travel just once </a:t>
            </a:r>
            <a:r>
              <a:rPr lang="en-US" sz="1100">
                <a:solidFill>
                  <a:schemeClr val="tx1">
                    <a:lumMod val="50000"/>
                    <a:lumOff val="50000"/>
                  </a:schemeClr>
                </a:solidFill>
              </a:rPr>
              <a:t>a month))</a:t>
            </a:r>
            <a:endParaRPr lang="en-US" sz="1100" dirty="0">
              <a:solidFill>
                <a:schemeClr val="tx1">
                  <a:lumMod val="50000"/>
                  <a:lumOff val="50000"/>
                </a:schemeClr>
              </a:solidFill>
            </a:endParaRPr>
          </a:p>
          <a:p>
            <a:endParaRPr lang="en-US" sz="1100" dirty="0">
              <a:solidFill>
                <a:schemeClr val="tx1">
                  <a:lumMod val="50000"/>
                  <a:lumOff val="50000"/>
                </a:schemeClr>
              </a:solidFill>
            </a:endParaRPr>
          </a:p>
          <a:p>
            <a:r>
              <a:rPr lang="en-US" sz="1100" dirty="0"/>
              <a:t>&lt;4h means e.g. 4h, 3.5h, or 3h. Just memorize (max) </a:t>
            </a:r>
            <a:r>
              <a:rPr lang="en-US" sz="1100" b="1" dirty="0"/>
              <a:t>4h</a:t>
            </a:r>
            <a:r>
              <a:rPr lang="en-US" sz="1100" dirty="0"/>
              <a:t>. See the 1-week schedules for more info.</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a:t>DS </a:t>
            </a:r>
            <a:r>
              <a:rPr lang="en-US" sz="600" dirty="0"/>
              <a:t>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0" name="Text Placeholder 3">
            <a:extLst>
              <a:ext uri="{FF2B5EF4-FFF2-40B4-BE49-F238E27FC236}">
                <a16:creationId xmlns:a16="http://schemas.microsoft.com/office/drawing/2014/main" id="{920C2312-DA0E-426B-BE94-2B04FD1544FC}"/>
              </a:ext>
            </a:extLst>
          </p:cNvPr>
          <p:cNvSpPr txBox="1">
            <a:spLocks/>
          </p:cNvSpPr>
          <p:nvPr/>
        </p:nvSpPr>
        <p:spPr>
          <a:xfrm>
            <a:off x="7186158" y="536840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Last “Daily Scrum” possibly here. Or other prep for Review</a:t>
            </a: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96119-C1AC-4C3E-8B10-0A4C814170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216</TotalTime>
  <Words>338</Words>
  <Application>Microsoft Office PowerPoint</Application>
  <PresentationFormat>Widescreen</PresentationFormat>
  <Paragraphs>91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70</cp:revision>
  <cp:lastPrinted>2019-08-14T08:58:58Z</cp:lastPrinted>
  <dcterms:created xsi:type="dcterms:W3CDTF">2020-01-21T05:39:10Z</dcterms:created>
  <dcterms:modified xsi:type="dcterms:W3CDTF">2020-09-17T07:26:42Z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